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1662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3D2F689F-D57C-D090-0030-95FBDA15C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10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834" y="4426907"/>
            <a:ext cx="580291" cy="580291"/>
          </a:xfrm>
          <a:prstGeom prst="rect">
            <a:avLst/>
          </a:prstGeom>
          <a:noFill/>
          <a:ln>
            <a:solidFill>
              <a:schemeClr val="bg1">
                <a:lumMod val="95000"/>
                <a:alpha val="17000"/>
              </a:schemeClr>
            </a:solidFill>
          </a:ln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9DA014B5-5FC8-E997-3FB6-F1190D167C0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0792824" y="351728"/>
            <a:ext cx="1141502" cy="1141502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652B9860-DBE6-0096-24BE-ACDD99A3C44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0033000" y="6477000"/>
            <a:ext cx="1141502" cy="1141502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7E7B9C0C-18C9-4630-CA8F-E6FAE2EBC20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1633200" y="4114800"/>
            <a:ext cx="602253" cy="602253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99FA308F-6060-784E-41DA-914169880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9" y="-5191"/>
            <a:ext cx="1141502" cy="1141502"/>
          </a:xfrm>
          <a:prstGeom prst="rect">
            <a:avLst/>
          </a:prstGeom>
        </p:spPr>
      </p:pic>
      <p:pic>
        <p:nvPicPr>
          <p:cNvPr id="8" name="Picture 7" descr="A red white and blue arrow&#10;&#10;Description automatically generated">
            <a:extLst>
              <a:ext uri="{FF2B5EF4-FFF2-40B4-BE49-F238E27FC236}">
                <a16:creationId xmlns:a16="http://schemas.microsoft.com/office/drawing/2014/main" id="{088A9F8C-440B-49D6-C500-9741A429FE5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5308600" y="2079129"/>
            <a:ext cx="1141502" cy="11415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1DF7D8F4-62CB-3786-2C2F-D85F681D8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10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194" y="3220631"/>
            <a:ext cx="580291" cy="580291"/>
          </a:xfrm>
          <a:prstGeom prst="rect">
            <a:avLst/>
          </a:prstGeom>
          <a:noFill/>
          <a:ln>
            <a:solidFill>
              <a:schemeClr val="bg1">
                <a:lumMod val="95000"/>
                <a:alpha val="17000"/>
              </a:schemeClr>
            </a:solidFill>
          </a:ln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B2C7BA7F-3B54-192B-D861-2E2BCEB2EB1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8890000" y="705394"/>
            <a:ext cx="1141502" cy="1141502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E648606B-A532-B9A7-48EF-C6C85F3A6C7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6604000" y="6400800"/>
            <a:ext cx="1141502" cy="1141502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5B4710F9-94A7-708F-CAC4-30315372365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5080000" y="1633326"/>
            <a:ext cx="602253" cy="602253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AA2FBA28-DC55-5B29-42B6-55DC5C384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782"/>
            <a:ext cx="1141502" cy="1141502"/>
          </a:xfrm>
          <a:prstGeom prst="rect">
            <a:avLst/>
          </a:prstGeom>
        </p:spPr>
      </p:pic>
      <p:pic>
        <p:nvPicPr>
          <p:cNvPr id="8" name="Picture 7" descr="A red white and blue arrow&#10;&#10;Description automatically generated">
            <a:extLst>
              <a:ext uri="{FF2B5EF4-FFF2-40B4-BE49-F238E27FC236}">
                <a16:creationId xmlns:a16="http://schemas.microsoft.com/office/drawing/2014/main" id="{CFF1F9DF-E82D-02B9-C52C-09912F446A6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8522761" y="3276215"/>
            <a:ext cx="1141502" cy="11415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7341A820-F48C-D688-C2C1-662C5AC4A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10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24567">
            <a:off x="10878595" y="4337577"/>
            <a:ext cx="580291" cy="580291"/>
          </a:xfrm>
          <a:prstGeom prst="rect">
            <a:avLst/>
          </a:prstGeom>
          <a:noFill/>
          <a:ln>
            <a:solidFill>
              <a:schemeClr val="bg1">
                <a:lumMod val="95000"/>
                <a:alpha val="17000"/>
              </a:schemeClr>
            </a:solidFill>
          </a:ln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9201FB54-CCCF-BE8B-3106-CBE241CD3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4394200" y="4447550"/>
            <a:ext cx="1141502" cy="1141502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893C85C3-E95D-3048-229B-0C11B92F7BE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6707949" y="1093020"/>
            <a:ext cx="1141502" cy="1141502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E8974D2E-53E1-5983-5BB0-BF5704BED18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843485" y="2381538"/>
            <a:ext cx="602253" cy="602253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BF9B2BA9-0154-C2CE-075F-4B929C5B3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9" y="-5191"/>
            <a:ext cx="1141502" cy="1141502"/>
          </a:xfrm>
          <a:prstGeom prst="rect">
            <a:avLst/>
          </a:prstGeom>
        </p:spPr>
      </p:pic>
      <p:pic>
        <p:nvPicPr>
          <p:cNvPr id="8" name="Picture 7" descr="A red white and blue arrow&#10;&#10;Description automatically generated">
            <a:extLst>
              <a:ext uri="{FF2B5EF4-FFF2-40B4-BE49-F238E27FC236}">
                <a16:creationId xmlns:a16="http://schemas.microsoft.com/office/drawing/2014/main" id="{CFA620FE-7030-C5AF-DD82-21E1E131147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55316" y="998122"/>
            <a:ext cx="1141502" cy="11415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4D68C52B-A29A-4D86-D2B3-0B14B0816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10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194" y="3220631"/>
            <a:ext cx="580291" cy="580291"/>
          </a:xfrm>
          <a:prstGeom prst="rect">
            <a:avLst/>
          </a:prstGeom>
          <a:noFill/>
          <a:ln>
            <a:solidFill>
              <a:schemeClr val="bg1">
                <a:lumMod val="95000"/>
                <a:alpha val="17000"/>
              </a:schemeClr>
            </a:solidFill>
          </a:ln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466014F1-18A2-D2EB-5B53-F34A9488555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4583951" y="6096000"/>
            <a:ext cx="1141502" cy="1141502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A691E57A-6D44-55F1-FE32-E592CFFAD31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7557249" y="4001249"/>
            <a:ext cx="1141502" cy="1141502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E7E44381-030F-BC12-6623-E43344FD812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7500805" y="2124055"/>
            <a:ext cx="602253" cy="602253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97E3B044-46A0-A608-B0A7-AC95276E9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9" y="-5191"/>
            <a:ext cx="1141502" cy="1141502"/>
          </a:xfrm>
          <a:prstGeom prst="rect">
            <a:avLst/>
          </a:prstGeom>
        </p:spPr>
      </p:pic>
      <p:pic>
        <p:nvPicPr>
          <p:cNvPr id="8" name="Picture 7" descr="A red white and blue arrow&#10;&#10;Description automatically generated">
            <a:extLst>
              <a:ext uri="{FF2B5EF4-FFF2-40B4-BE49-F238E27FC236}">
                <a16:creationId xmlns:a16="http://schemas.microsoft.com/office/drawing/2014/main" id="{C922522E-79B0-50C8-5D02-50222D2B8B2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4013200" y="4001249"/>
            <a:ext cx="1141502" cy="1141502"/>
          </a:xfrm>
          <a:prstGeom prst="rect">
            <a:avLst/>
          </a:prstGeom>
        </p:spPr>
      </p:pic>
      <p:pic>
        <p:nvPicPr>
          <p:cNvPr id="9" name="Picture 8" descr="A red white and blue arrow&#10;&#10;Description automatically generated">
            <a:extLst>
              <a:ext uri="{FF2B5EF4-FFF2-40B4-BE49-F238E27FC236}">
                <a16:creationId xmlns:a16="http://schemas.microsoft.com/office/drawing/2014/main" id="{0822A20E-305B-8ECC-7B55-92467AAC3E1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55316" y="998122"/>
            <a:ext cx="1141502" cy="11415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0CCE43FD-2343-ED87-DB49-383303FF9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10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194" y="3220631"/>
            <a:ext cx="580291" cy="580291"/>
          </a:xfrm>
          <a:prstGeom prst="rect">
            <a:avLst/>
          </a:prstGeom>
          <a:noFill/>
          <a:ln>
            <a:solidFill>
              <a:schemeClr val="bg1">
                <a:lumMod val="95000"/>
                <a:alpha val="17000"/>
              </a:schemeClr>
            </a:solidFill>
          </a:ln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0FEC0BB0-65DC-2F76-B4EE-DD5A48E85A3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8966200" y="565560"/>
            <a:ext cx="1141502" cy="1141502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894133F7-4C16-A24B-300E-7B7A4A7AC45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2319000" y="5486400"/>
            <a:ext cx="1141502" cy="1141502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ED4531FA-C3F2-14E0-33B5-ADD2CA94455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5617073" y="534058"/>
            <a:ext cx="602253" cy="602253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C87FB04A-8709-6C1E-4D74-666710B2D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191"/>
            <a:ext cx="1141502" cy="1141502"/>
          </a:xfrm>
          <a:prstGeom prst="rect">
            <a:avLst/>
          </a:prstGeom>
        </p:spPr>
      </p:pic>
      <p:pic>
        <p:nvPicPr>
          <p:cNvPr id="8" name="Picture 7" descr="A red white and blue arrow&#10;&#10;Description automatically generated">
            <a:extLst>
              <a:ext uri="{FF2B5EF4-FFF2-40B4-BE49-F238E27FC236}">
                <a16:creationId xmlns:a16="http://schemas.microsoft.com/office/drawing/2014/main" id="{29FEC8CF-AC7D-C688-742B-F87BE1EA8BE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3995400" y="1707062"/>
            <a:ext cx="1141502" cy="11415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81101D-CD9C-45E8-7E50-8106414D265D}"/>
              </a:ext>
            </a:extLst>
          </p:cNvPr>
          <p:cNvSpPr txBox="1"/>
          <p:nvPr/>
        </p:nvSpPr>
        <p:spPr>
          <a:xfrm>
            <a:off x="11726952" y="6400800"/>
            <a:ext cx="3467100" cy="1538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5"/>
            </a:pPr>
            <a:r>
              <a:rPr lang="en-GB" sz="3200" b="1" dirty="0"/>
              <a:t>Contract </a:t>
            </a:r>
          </a:p>
          <a:p>
            <a:r>
              <a:rPr lang="en-GB" sz="1100" dirty="0"/>
              <a:t>  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Agree the Terms &amp; Conditions 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70F8A2CA-95EA-6FDE-E856-7F7B34A70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10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5600" y="2515127"/>
            <a:ext cx="580291" cy="580291"/>
          </a:xfrm>
          <a:prstGeom prst="rect">
            <a:avLst/>
          </a:prstGeom>
          <a:noFill/>
          <a:ln>
            <a:solidFill>
              <a:schemeClr val="bg1">
                <a:lumMod val="95000"/>
                <a:alpha val="17000"/>
              </a:schemeClr>
            </a:solidFill>
          </a:ln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948F4001-CBCA-29C1-55C4-436DB4AFAC7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3239378" y="5707028"/>
            <a:ext cx="1141502" cy="1141502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EB13A648-E2DB-974D-B816-EE5C7AE7D4B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9042400" y="5707028"/>
            <a:ext cx="1141502" cy="1141502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950997E1-7B1C-6CDA-BC57-A3082E677CC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4813920" y="5405901"/>
            <a:ext cx="602253" cy="602253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1CB14ECD-4A8C-C354-5510-72DB5EE1E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8" y="-5542"/>
            <a:ext cx="1141502" cy="1141502"/>
          </a:xfrm>
          <a:prstGeom prst="rect">
            <a:avLst/>
          </a:prstGeom>
        </p:spPr>
      </p:pic>
      <p:pic>
        <p:nvPicPr>
          <p:cNvPr id="8" name="Picture 7" descr="A red white and blue arrow&#10;&#10;Description automatically generated">
            <a:extLst>
              <a:ext uri="{FF2B5EF4-FFF2-40B4-BE49-F238E27FC236}">
                <a16:creationId xmlns:a16="http://schemas.microsoft.com/office/drawing/2014/main" id="{12EC33FF-3027-2D0C-6932-EDD17E3C2E6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9728200" y="3449659"/>
            <a:ext cx="1141502" cy="1141502"/>
          </a:xfrm>
          <a:prstGeom prst="rect">
            <a:avLst/>
          </a:prstGeom>
        </p:spPr>
      </p:pic>
      <p:pic>
        <p:nvPicPr>
          <p:cNvPr id="9" name="Picture 8" descr="A red white and blue arrow&#10;&#10;Description automatically generated">
            <a:extLst>
              <a:ext uri="{FF2B5EF4-FFF2-40B4-BE49-F238E27FC236}">
                <a16:creationId xmlns:a16="http://schemas.microsoft.com/office/drawing/2014/main" id="{DDDBE65B-D574-94C7-1823-A8EBADA88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3902" y="1025662"/>
            <a:ext cx="1141502" cy="11415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78448BE1-23E9-6251-36B8-1E2B72620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10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6157" y="432749"/>
            <a:ext cx="580291" cy="580291"/>
          </a:xfrm>
          <a:prstGeom prst="rect">
            <a:avLst/>
          </a:prstGeom>
          <a:noFill/>
          <a:ln>
            <a:solidFill>
              <a:schemeClr val="bg1">
                <a:lumMod val="95000"/>
                <a:alpha val="17000"/>
              </a:schemeClr>
            </a:solidFill>
          </a:ln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265C7BBE-1512-B5DD-15E7-3C0D7B5F779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9575800" y="6858000"/>
            <a:ext cx="1141502" cy="1141502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D0A385C6-010D-76EB-1ADF-11922923E0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9804400" y="2468757"/>
            <a:ext cx="1141502" cy="1141502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25A8656F-4C5D-BC5A-519E-86EC6DA6837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3147102" y="3008006"/>
            <a:ext cx="602253" cy="602253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57CCB7F9-A497-1303-E96B-DB1472B6C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81391"/>
            <a:ext cx="1141502" cy="1141502"/>
          </a:xfrm>
          <a:prstGeom prst="rect">
            <a:avLst/>
          </a:prstGeom>
        </p:spPr>
      </p:pic>
      <p:pic>
        <p:nvPicPr>
          <p:cNvPr id="8" name="Picture 7" descr="A red white and blue arrow&#10;&#10;Description automatically generated">
            <a:extLst>
              <a:ext uri="{FF2B5EF4-FFF2-40B4-BE49-F238E27FC236}">
                <a16:creationId xmlns:a16="http://schemas.microsoft.com/office/drawing/2014/main" id="{405CF32E-4980-2386-C67A-15491B0F83E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5994400" y="5105400"/>
            <a:ext cx="1141502" cy="1141502"/>
          </a:xfrm>
          <a:prstGeom prst="rect">
            <a:avLst/>
          </a:prstGeom>
        </p:spPr>
      </p:pic>
      <p:pic>
        <p:nvPicPr>
          <p:cNvPr id="9" name="Picture 8" descr="A red white and blue arrow&#10;&#10;Description automatically generated">
            <a:extLst>
              <a:ext uri="{FF2B5EF4-FFF2-40B4-BE49-F238E27FC236}">
                <a16:creationId xmlns:a16="http://schemas.microsoft.com/office/drawing/2014/main" id="{7FEE6BC8-B5F4-5FC8-B10F-6611792D546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55316" y="998122"/>
            <a:ext cx="1141502" cy="11415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04392938-77C1-A187-3369-6DC91316B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10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6604" y="5932462"/>
            <a:ext cx="580291" cy="580291"/>
          </a:xfrm>
          <a:prstGeom prst="rect">
            <a:avLst/>
          </a:prstGeom>
          <a:noFill/>
          <a:ln>
            <a:solidFill>
              <a:schemeClr val="bg1">
                <a:lumMod val="95000"/>
                <a:alpha val="17000"/>
              </a:schemeClr>
            </a:solidFill>
          </a:ln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FEEFB4D0-963D-62CC-DBBF-DBB8ED17757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2397894" y="5081106"/>
            <a:ext cx="1141502" cy="1141502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8AE4F6A5-CDC4-02AF-2509-2B756DA2C51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4528800" y="4116298"/>
            <a:ext cx="1141502" cy="1141502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4EB5C995-DC7A-6505-C6C2-9F6C72C7064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8769209" y="2085795"/>
            <a:ext cx="602253" cy="602253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78E4F860-0E01-98CB-C029-B36B13725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9" y="-19396"/>
            <a:ext cx="1141502" cy="1141502"/>
          </a:xfrm>
          <a:prstGeom prst="rect">
            <a:avLst/>
          </a:prstGeom>
        </p:spPr>
      </p:pic>
      <p:pic>
        <p:nvPicPr>
          <p:cNvPr id="8" name="Picture 7" descr="A red white and blue arrow&#10;&#10;Description automatically generated">
            <a:extLst>
              <a:ext uri="{FF2B5EF4-FFF2-40B4-BE49-F238E27FC236}">
                <a16:creationId xmlns:a16="http://schemas.microsoft.com/office/drawing/2014/main" id="{FA1791FD-6253-90C7-E9B7-22A0F5B61B9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5057445" y="4734100"/>
            <a:ext cx="1141502" cy="1141502"/>
          </a:xfrm>
          <a:prstGeom prst="rect">
            <a:avLst/>
          </a:prstGeom>
        </p:spPr>
      </p:pic>
      <p:pic>
        <p:nvPicPr>
          <p:cNvPr id="9" name="Picture 8" descr="A red white and blue arrow&#10;&#10;Description automatically generated">
            <a:extLst>
              <a:ext uri="{FF2B5EF4-FFF2-40B4-BE49-F238E27FC236}">
                <a16:creationId xmlns:a16="http://schemas.microsoft.com/office/drawing/2014/main" id="{504DE249-9A45-1010-D1FF-36357649EF8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55316" y="998122"/>
            <a:ext cx="1141502" cy="11415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</Words>
  <Application>Microsoft Office PowerPoint</Application>
  <PresentationFormat>Custom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Narrow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Mel M7</cp:lastModifiedBy>
  <cp:revision>2</cp:revision>
  <dcterms:created xsi:type="dcterms:W3CDTF">2006-08-16T00:00:00Z</dcterms:created>
  <dcterms:modified xsi:type="dcterms:W3CDTF">2026-04-14T11:36:52Z</dcterms:modified>
</cp:coreProperties>
</file>